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523" r:id="rId5"/>
    <p:sldId id="571"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6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16" autoAdjust="0"/>
    <p:restoredTop sz="96327" autoAdjust="0"/>
  </p:normalViewPr>
  <p:slideViewPr>
    <p:cSldViewPr snapToGrid="0" showGuides="1">
      <p:cViewPr varScale="1">
        <p:scale>
          <a:sx n="119" d="100"/>
          <a:sy n="119" d="100"/>
        </p:scale>
        <p:origin x="1168"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10/13/21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10/13/21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continuous integration and how it can be used in the development process for scientific computing.</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
        <p:nvSpPr>
          <p:cNvPr id="4" name="TextBox 3">
            <a:extLst>
              <a:ext uri="{FF2B5EF4-FFF2-40B4-BE49-F238E27FC236}">
                <a16:creationId xmlns:a16="http://schemas.microsoft.com/office/drawing/2014/main" id="{A1AD23C4-58E5-FA43-ABC1-EE503721F400}"/>
              </a:ext>
            </a:extLst>
          </p:cNvPr>
          <p:cNvSpPr txBox="1"/>
          <p:nvPr userDrawn="1"/>
        </p:nvSpPr>
        <p:spPr>
          <a:xfrm>
            <a:off x="8976732" y="6161516"/>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266650" y="6355434"/>
            <a:ext cx="1475552" cy="399022"/>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196859" y="6405494"/>
            <a:ext cx="814039" cy="353027"/>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655662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Gregory R. Watson</a:t>
            </a:r>
            <a:r>
              <a:rPr lang="en-US" dirty="0"/>
              <a:t> </a:t>
            </a:r>
            <a:r>
              <a:rPr lang="en-US" sz="2000" dirty="0"/>
              <a:t>(he/him)</a:t>
            </a:r>
            <a:br>
              <a:rPr lang="en-US" sz="2000" u="sng" dirty="0"/>
            </a:br>
            <a:r>
              <a:rPr lang="en-US" sz="2000" dirty="0"/>
              <a:t>Oak Ridge National Laboratory</a:t>
            </a:r>
            <a:endParaRPr lang="en-US" dirty="0"/>
          </a:p>
          <a:p>
            <a:pPr>
              <a:spcBef>
                <a:spcPts val="2800"/>
              </a:spcBef>
            </a:pPr>
            <a:r>
              <a:rPr lang="en-US" sz="2000" dirty="0"/>
              <a:t>Better Scientific </a:t>
            </a:r>
            <a:r>
              <a:rPr lang="en-US" sz="2000"/>
              <a:t>Software tutorial </a:t>
            </a:r>
            <a:r>
              <a:rPr lang="en-US" sz="2000" dirty="0"/>
              <a:t>@ SC21</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575555633"/>
              </p:ext>
            </p:extLst>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cxnSp>
        <p:nvCxnSpPr>
          <p:cNvPr id="12" name="Straight Arrow Connector 11">
            <a:extLst>
              <a:ext uri="{FF2B5EF4-FFF2-40B4-BE49-F238E27FC236}">
                <a16:creationId xmlns:a16="http://schemas.microsoft.com/office/drawing/2014/main" id="{E5D83D96-9735-FA44-BC4B-29A08A6A1E90}"/>
              </a:ext>
            </a:extLst>
          </p:cNvPr>
          <p:cNvCxnSpPr/>
          <p:nvPr/>
        </p:nvCxnSpPr>
        <p:spPr>
          <a:xfrm flipH="1" flipV="1">
            <a:off x="3381020" y="4043603"/>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7D6FAC-3FD1-4B40-BCE3-2DCEB6B06093}"/>
              </a:ext>
            </a:extLst>
          </p:cNvPr>
          <p:cNvSpPr txBox="1"/>
          <p:nvPr/>
        </p:nvSpPr>
        <p:spPr>
          <a:xfrm>
            <a:off x="4580019" y="3792153"/>
            <a:ext cx="5718411" cy="523220"/>
          </a:xfrm>
          <a:prstGeom prst="rect">
            <a:avLst/>
          </a:prstGeom>
          <a:noFill/>
        </p:spPr>
        <p:txBody>
          <a:bodyPr wrap="square" rtlCol="0">
            <a:spAutoFit/>
          </a:bodyPr>
          <a:lstStyle/>
          <a:p>
            <a:r>
              <a:rPr lang="en-US" sz="2800" dirty="0"/>
              <a:t>Manual trigger with git-ref input</a:t>
            </a:r>
            <a:endParaRPr lang="en-US" dirty="0"/>
          </a:p>
        </p:txBody>
      </p:sp>
    </p:spTree>
    <p:extLst>
      <p:ext uri="{BB962C8B-B14F-4D97-AF65-F5344CB8AC3E}">
        <p14:creationId xmlns:p14="http://schemas.microsoft.com/office/powerpoint/2010/main" val="40382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383464" y="1159233"/>
            <a:ext cx="1744388" cy="523220"/>
          </a:xfrm>
          <a:prstGeom prst="rect">
            <a:avLst/>
          </a:prstGeom>
          <a:noFill/>
        </p:spPr>
        <p:txBody>
          <a:bodyPr wrap="none" rtlCol="0">
            <a:spAutoFit/>
          </a:bodyPr>
          <a:lstStyle/>
          <a:p>
            <a:r>
              <a:rPr lang="en-US" sz="2800" dirty="0"/>
              <a:t>Job setup</a:t>
            </a:r>
          </a:p>
        </p:txBody>
      </p:sp>
    </p:spTree>
    <p:extLst>
      <p:ext uri="{BB962C8B-B14F-4D97-AF65-F5344CB8AC3E}">
        <p14:creationId xmlns:p14="http://schemas.microsoft.com/office/powerpoint/2010/main" val="270382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4"/>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2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r>
              <a:rPr lang="en-US" sz="1800" dirty="0"/>
              <a:t>Prevent code that would “break the build” or adversely impact other developers being introduced</a:t>
            </a:r>
          </a:p>
          <a:p>
            <a:pPr lvl="1"/>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r>
              <a:rPr lang="en-US" sz="1800" dirty="0"/>
              <a:t>Writing tests before the code works well with CI</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 to be tested</a:t>
            </a:r>
          </a:p>
          <a:p>
            <a:pPr lvl="1"/>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8060</TotalTime>
  <Words>1670</Words>
  <Application>Microsoft Macintosh PowerPoint</Application>
  <PresentationFormat>Custom</PresentationFormat>
  <Paragraphs>170</Paragraphs>
  <Slides>20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Black</vt:lpstr>
      <vt:lpstr>Calibri</vt:lpstr>
      <vt:lpstr>Presentations (Wide Screen)</vt:lpstr>
      <vt:lpstr>Continuous Integration</vt:lpstr>
      <vt:lpstr>License, Citation and Acknowledgements</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242</cp:revision>
  <cp:lastPrinted>2017-11-02T18:35:01Z</cp:lastPrinted>
  <dcterms:created xsi:type="dcterms:W3CDTF">2018-11-06T17:28:56Z</dcterms:created>
  <dcterms:modified xsi:type="dcterms:W3CDTF">2021-10-13T18:52:11Z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